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7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 varScale="1">
        <p:scale>
          <a:sx n="140" d="100"/>
          <a:sy n="140" d="100"/>
        </p:scale>
        <p:origin x="5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missing.csail.mit.edu/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github.com/pack" TargetMode="External"/><Relationship Id="rId5" Type="http://schemas.openxmlformats.org/officeDocument/2006/relationships/hyperlink" Target="https://docs.github.com/en/authentication/connecting-to-github-with-ssh/generating-a-new-ssh-key-and-adding-it-to-the-ssh-agent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docs.google.com/presentation/d/1_iuZPqEGW1sJgOoJnj5CYeFAvgiRIKOIE1FzqvZ7t7Q/edit?usp=sharing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" TargetMode="External"/><Relationship Id="rId2" Type="http://schemas.openxmlformats.org/officeDocument/2006/relationships/hyperlink" Target="https://canvas.tamu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ownloads/release/python-3101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 Lab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Local Env Setup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BBF0A1-C12E-82C0-32D4-F0472207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17512"/>
            <a:ext cx="4922294" cy="902858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Add Folders &amp;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Create `labs`, `projects`, `</a:t>
            </a:r>
            <a:r>
              <a:rPr lang="en-US" altLang="zh-CN" sz="1800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homeworks</a:t>
            </a:r>
            <a:r>
              <a:rPr lang="en-US" altLang="zh-CN" sz="18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folders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Add a table in `README.md` to insert link to folders</a:t>
            </a:r>
            <a:endParaRPr lang="zh-CN" altLang="en-US" sz="19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0B2FED-9F45-CDC5-82E1-5E48214A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6" r="16062"/>
          <a:stretch/>
        </p:blipFill>
        <p:spPr>
          <a:xfrm>
            <a:off x="968991" y="2806890"/>
            <a:ext cx="3916907" cy="3339152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1970E2F-A5BA-B5E3-0BA7-09C3EEA4AF96}"/>
              </a:ext>
            </a:extLst>
          </p:cNvPr>
          <p:cNvSpPr txBox="1">
            <a:spLocks/>
          </p:cNvSpPr>
          <p:nvPr/>
        </p:nvSpPr>
        <p:spPr>
          <a:xfrm>
            <a:off x="5870052" y="1726779"/>
            <a:ext cx="4922294" cy="902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Git commit &amp; push (optional)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`git add *`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`git commit –m “Edited the README.md”`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`git push origin main`</a:t>
            </a:r>
          </a:p>
        </p:txBody>
      </p:sp>
    </p:spTree>
    <p:extLst>
      <p:ext uri="{BB962C8B-B14F-4D97-AF65-F5344CB8AC3E}">
        <p14:creationId xmlns:p14="http://schemas.microsoft.com/office/powerpoint/2010/main" val="211844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Other materials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3"/>
              </a:rPr>
              <a:t>MIT Missing Semester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4"/>
              </a:rPr>
              <a:t>Git/</a:t>
            </a:r>
            <a:r>
              <a:rPr lang="en-US" sz="2000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4"/>
              </a:rPr>
              <a:t>Github</a:t>
            </a: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4"/>
              </a:rPr>
              <a:t> hands on demo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5"/>
              </a:rPr>
              <a:t>sshkey</a:t>
            </a: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5"/>
              </a:rPr>
              <a:t> tutorial by Microsoft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6"/>
              </a:rPr>
              <a:t>GitHub student developer pack</a:t>
            </a:r>
            <a:endParaRPr lang="en-US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7"/>
              </a:rPr>
              <a:t>Python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8"/>
              </a:rPr>
              <a:t>Pylance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9"/>
              </a:rPr>
              <a:t>Python Debugger</a:t>
            </a:r>
            <a:endParaRPr lang="en-US" sz="20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  <a:hlinkClick r:id="rId10"/>
              </a:rPr>
              <a:t>Gitlens</a:t>
            </a:r>
            <a:endParaRPr lang="en-US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2A3A-D088-FC75-27D8-42B6A18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969E-7768-09FF-F04D-4E57B9E5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095" y="2405418"/>
            <a:ext cx="8479809" cy="2879677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Zhenlei Song, Ph.D. Student, Dept. of Geography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Office Hours: Friday, 02:00PM – 05:00PM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Office Location: CSA 301F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Email: </a:t>
            </a:r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songzl@tamu.edu</a:t>
            </a:r>
            <a:endParaRPr lang="en-US" sz="28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Personal Website: https://szl-blog.netlify.app/</a:t>
            </a:r>
          </a:p>
        </p:txBody>
      </p:sp>
    </p:spTree>
    <p:extLst>
      <p:ext uri="{BB962C8B-B14F-4D97-AF65-F5344CB8AC3E}">
        <p14:creationId xmlns:p14="http://schemas.microsoft.com/office/powerpoint/2010/main" val="228767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2A3A-D088-FC75-27D8-42B6A18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Lab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969E-7768-09FF-F04D-4E57B9E5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839" y="2405418"/>
            <a:ext cx="9312322" cy="2879677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Environment Setting Up</a:t>
            </a:r>
            <a:r>
              <a:rPr lang="en-US" sz="24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: VS Code, Git, </a:t>
            </a:r>
            <a:r>
              <a:rPr lang="en-US" sz="2400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Github</a:t>
            </a:r>
            <a:endParaRPr lang="en-US" sz="24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algn="just"/>
            <a:endParaRPr lang="en-US" sz="2400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Python Basic Syntax</a:t>
            </a:r>
          </a:p>
          <a:p>
            <a:pPr algn="just"/>
            <a:endParaRPr lang="en-US" sz="2400" b="1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Familiar with/Proficiency in </a:t>
            </a:r>
            <a:r>
              <a:rPr lang="en-US" sz="2400" b="1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Python/</a:t>
            </a:r>
            <a:r>
              <a:rPr lang="en-US" sz="2400" b="1" dirty="0" err="1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</a:t>
            </a:r>
            <a:endParaRPr lang="en-US" sz="2400" b="1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algn="just"/>
            <a:endParaRPr lang="en-US" sz="2400" b="1" dirty="0">
              <a:solidFill>
                <a:schemeClr val="tx1"/>
              </a:solidFill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Conduct your work/project in </a:t>
            </a:r>
            <a:r>
              <a:rPr lang="en-US" sz="2400" b="1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ArcGIS Pro </a:t>
            </a:r>
            <a:r>
              <a:rPr lang="en-US" sz="24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using </a:t>
            </a:r>
            <a:r>
              <a:rPr lang="en-US" sz="2400" b="1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Python</a:t>
            </a:r>
            <a:r>
              <a:rPr lang="en-US" sz="2400" dirty="0">
                <a:solidFill>
                  <a:schemeClr val="tx1"/>
                </a:solidFill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related tools</a:t>
            </a:r>
          </a:p>
        </p:txBody>
      </p:sp>
    </p:spTree>
    <p:extLst>
      <p:ext uri="{BB962C8B-B14F-4D97-AF65-F5344CB8AC3E}">
        <p14:creationId xmlns:p14="http://schemas.microsoft.com/office/powerpoint/2010/main" val="66026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2743A-D5B5-8711-C530-DAB2F42A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Policies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893EB-16BD-DD0F-C7E4-6A9C09D96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4335"/>
            <a:ext cx="10972799" cy="37423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Please follow directions!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We use CANVAS for the course. </a:t>
            </a: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https://canvas.tamu.edu/</a:t>
            </a:r>
            <a:endParaRPr lang="en-US" altLang="en-US" sz="1800" b="1" dirty="0">
              <a:solidFill>
                <a:schemeClr val="tx1"/>
              </a:solidFill>
              <a:latin typeface="HarmonyOS Sans TC Medium" panose="00000600000000000000" pitchFamily="2" charset="-120"/>
              <a:ea typeface="HarmonyOS Sans TC Medium" panose="000006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Lab submission in Canvas!</a:t>
            </a:r>
            <a:endParaRPr lang="en-US" altLang="en-US" sz="1400" dirty="0">
              <a:solidFill>
                <a:schemeClr val="tx1"/>
              </a:solidFill>
              <a:latin typeface="HarmonyOS Sans TC Medium" panose="00000600000000000000" pitchFamily="2" charset="-120"/>
              <a:ea typeface="HarmonyOS Sans TC Medium" panose="000006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Do not leave lab submission </a:t>
            </a:r>
            <a:r>
              <a:rPr lang="en-US" altLang="en-US" sz="1800" b="1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blank</a:t>
            </a: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Use correct formats for lab submission. (not just .txt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Please include results after running your codes (screenshots)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Late labs will be assigned a </a:t>
            </a:r>
            <a:r>
              <a:rPr lang="en-US" altLang="en-US" sz="1800" b="1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10%</a:t>
            </a: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 penalty for each day it is late; deductions will accrue for late labs until </a:t>
            </a:r>
            <a:r>
              <a:rPr lang="en-US" altLang="en-US" sz="1800" b="1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50%</a:t>
            </a: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 of the possible points for a given lab remain.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GitHub repo for course &amp; lab contents: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  <a:hlinkClick r:id="rId3"/>
              </a:rPr>
              <a:t>https://github.com/TAMUCIDI/GEOG-392-GIS-Programming</a:t>
            </a:r>
            <a:endParaRPr lang="en-US" altLang="en-US" sz="1400" dirty="0">
              <a:solidFill>
                <a:schemeClr val="tx1"/>
              </a:solidFill>
              <a:latin typeface="HarmonyOS Sans TC Medium" panose="00000600000000000000" pitchFamily="2" charset="-120"/>
              <a:ea typeface="HarmonyOS Sans TC Medium" panose="000006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You also need to use your own TAMU GitHub account to manage your codes</a:t>
            </a:r>
          </a:p>
        </p:txBody>
      </p:sp>
    </p:spTree>
    <p:extLst>
      <p:ext uri="{BB962C8B-B14F-4D97-AF65-F5344CB8AC3E}">
        <p14:creationId xmlns:p14="http://schemas.microsoft.com/office/powerpoint/2010/main" val="21746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29B1C-6A19-8DF5-07B4-5A7FA6F0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Academic Integrity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36A02-9E30-DE64-3332-0329535E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609" y="2229471"/>
            <a:ext cx="9862782" cy="3015819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Aggie Honor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“An Aggie does not lie, cheat or steal, or tolerate those who do”</a:t>
            </a:r>
          </a:p>
          <a:p>
            <a:r>
              <a:rPr lang="en-US" altLang="zh-CN" sz="2800" b="1" dirty="0">
                <a:solidFill>
                  <a:schemeClr val="tx1"/>
                </a:solidFill>
              </a:rPr>
              <a:t>Guidance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Labs &amp; homework are considered as individual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Collaboration is encouraged, but entirely copying is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About </a:t>
            </a:r>
            <a:r>
              <a:rPr lang="en-US" altLang="zh-CN" sz="24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GenAI</a:t>
            </a: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(ChatGPT), depends on “who is the tool”.</a:t>
            </a:r>
            <a:endParaRPr lang="zh-CN" altLang="en-US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2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1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47666"/>
            <a:ext cx="6723797" cy="34784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Repo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Local Env Setup</a:t>
            </a:r>
            <a:endParaRPr lang="zh-CN" alt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HarmonyOS Sans Medium" panose="00000600000000000000" pitchFamily="2" charset="0"/>
              </a:rPr>
              <a:t>Github</a:t>
            </a:r>
            <a:r>
              <a:rPr lang="en-US" altLang="zh-CN" dirty="0">
                <a:latin typeface="HarmonyOS Sans Medium" panose="00000600000000000000" pitchFamily="2" charset="0"/>
              </a:rPr>
              <a:t> Repo Setup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Create a 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account if you haven’t.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EA5F84-E8DE-7F96-C77E-298402F8B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0" b="46705"/>
          <a:stretch/>
        </p:blipFill>
        <p:spPr>
          <a:xfrm>
            <a:off x="609601" y="1926077"/>
            <a:ext cx="5387502" cy="16934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78FFC4-0B5B-314E-C818-26960C4EC946}"/>
              </a:ext>
            </a:extLst>
          </p:cNvPr>
          <p:cNvSpPr txBox="1"/>
          <p:nvPr/>
        </p:nvSpPr>
        <p:spPr>
          <a:xfrm>
            <a:off x="609601" y="3711102"/>
            <a:ext cx="1001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  <a:cs typeface="Arial" charset="0"/>
              </a:rPr>
              <a:t>Create a private repo for this course. Name it as “&lt;your-initial&gt;-GEOG392-Lab”</a:t>
            </a:r>
            <a:endParaRPr lang="zh-CN" altLang="en-US" sz="2000" dirty="0">
              <a:latin typeface="HarmonyOS Sans Medium" panose="00000600000000000000" pitchFamily="2" charset="0"/>
              <a:cs typeface="Arial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1ADBB34-5390-B11C-9194-5F4CC455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85" y="4111212"/>
            <a:ext cx="1745316" cy="27599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CA8821-5126-6E72-FD9E-A878981C7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4111212"/>
            <a:ext cx="2052983" cy="27599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D8B4D5-06E9-0D89-69E5-AB730C00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415" y="4111212"/>
            <a:ext cx="6468038" cy="27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Tools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BBF0A1-C12E-82C0-32D4-F0472207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Git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link: </a:t>
            </a: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https://git-scm.com/downloads</a:t>
            </a: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VSCode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link: </a:t>
            </a: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https://code.visualstudio.com/download</a:t>
            </a: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link: </a:t>
            </a: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https://www.python.org/downloads/release/python-31011/</a:t>
            </a: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Why 3.10.11?</a:t>
            </a:r>
            <a:endParaRPr lang="zh-CN" altLang="en-US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1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Local Env Setup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BBF0A1-C12E-82C0-32D4-F04722078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7511"/>
            <a:ext cx="3261815" cy="4773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SSH Key Setting</a:t>
            </a:r>
            <a:endParaRPr lang="zh-CN" altLang="en-US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DFEAF0-FCCC-B6C3-5B3A-EDD38CCF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70" y="2423172"/>
            <a:ext cx="4710525" cy="36234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C82749-A8AA-003D-573E-15D425AA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5" y="2752635"/>
            <a:ext cx="6540646" cy="29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4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465</Words>
  <Application>Microsoft Office PowerPoint</Application>
  <PresentationFormat>宽屏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HarmonyOS Sans TC Light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</vt:lpstr>
      <vt:lpstr>About Me</vt:lpstr>
      <vt:lpstr>Lab Objectives</vt:lpstr>
      <vt:lpstr>Policies</vt:lpstr>
      <vt:lpstr>Academic Integrity</vt:lpstr>
      <vt:lpstr>Lab 1 Tasks</vt:lpstr>
      <vt:lpstr>Github Repo Setup</vt:lpstr>
      <vt:lpstr>Tools</vt:lpstr>
      <vt:lpstr>Local Env Setup</vt:lpstr>
      <vt:lpstr>Local Env Setup</vt:lpstr>
      <vt:lpstr>Other materials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6</cp:revision>
  <dcterms:created xsi:type="dcterms:W3CDTF">2022-08-19T19:50:19Z</dcterms:created>
  <dcterms:modified xsi:type="dcterms:W3CDTF">2024-08-22T00:53:29Z</dcterms:modified>
  <cp:category/>
</cp:coreProperties>
</file>